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7BA63-51C4-4C1C-98B7-4598DD0F985B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9ED69-463B-49A8-A616-2A6873986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are Experts on…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 your animal here!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Animal Name</a:t>
            </a:r>
            <a:br>
              <a:rPr lang="en-US" dirty="0" smtClean="0"/>
            </a:br>
            <a:r>
              <a:rPr lang="en-US" dirty="0" smtClean="0"/>
              <a:t>Fun Facts: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Habitat:  Where does my animal 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Adaptations:  What helps my animal eat?  What keeps it from being eaten?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my animal fits in the food web.</a:t>
            </a:r>
            <a:br>
              <a:rPr lang="en-US" dirty="0" smtClean="0"/>
            </a:br>
            <a:r>
              <a:rPr lang="en-US" dirty="0" smtClean="0"/>
              <a:t>What does it eat?  What eats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animal is </a:t>
            </a:r>
            <a:r>
              <a:rPr lang="en-US" smtClean="0"/>
              <a:t>special because…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smtClean="0"/>
              <a:t>Article:</a:t>
            </a:r>
            <a:endParaRPr lang="en-US" sz="2000" dirty="0" smtClean="0"/>
          </a:p>
          <a:p>
            <a:r>
              <a:rPr lang="en-US" sz="2000" dirty="0" smtClean="0"/>
              <a:t>Name of the article:</a:t>
            </a:r>
          </a:p>
          <a:p>
            <a:r>
              <a:rPr lang="en-US" sz="2000" dirty="0" smtClean="0"/>
              <a:t>Author:</a:t>
            </a:r>
          </a:p>
          <a:p>
            <a:endParaRPr lang="en-US" sz="2000" dirty="0" smtClean="0"/>
          </a:p>
          <a:p>
            <a:r>
              <a:rPr lang="en-US" sz="2000" dirty="0" smtClean="0"/>
              <a:t>Book(s):</a:t>
            </a:r>
          </a:p>
          <a:p>
            <a:r>
              <a:rPr lang="en-US" sz="2000" dirty="0" smtClean="0"/>
              <a:t>Name of the </a:t>
            </a:r>
            <a:r>
              <a:rPr lang="en-US" sz="2000" dirty="0" smtClean="0"/>
              <a:t>book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Author:</a:t>
            </a:r>
          </a:p>
          <a:p>
            <a:r>
              <a:rPr lang="en-US" sz="2000" dirty="0" smtClean="0"/>
              <a:t>Name of the </a:t>
            </a:r>
            <a:r>
              <a:rPr lang="en-US" sz="2000" dirty="0" smtClean="0"/>
              <a:t>book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Author:</a:t>
            </a:r>
          </a:p>
          <a:p>
            <a:endParaRPr lang="en-US" sz="2000" dirty="0" smtClean="0"/>
          </a:p>
          <a:p>
            <a:r>
              <a:rPr lang="en-US" sz="2000" dirty="0" smtClean="0"/>
              <a:t>Internet Page(s):</a:t>
            </a:r>
          </a:p>
          <a:p>
            <a:r>
              <a:rPr lang="en-US" sz="2000" dirty="0" smtClean="0"/>
              <a:t>Web address:</a:t>
            </a:r>
          </a:p>
          <a:p>
            <a:r>
              <a:rPr lang="en-US" sz="2000" dirty="0" smtClean="0"/>
              <a:t>Web address:</a:t>
            </a:r>
          </a:p>
          <a:p>
            <a:r>
              <a:rPr lang="en-US" sz="2000" dirty="0" smtClean="0"/>
              <a:t>Web address: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99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 are Experts on…</vt:lpstr>
      <vt:lpstr>Animal Name Fun Facts:</vt:lpstr>
      <vt:lpstr>Habitat:  Where does my animal live?</vt:lpstr>
      <vt:lpstr>Adaptations:  What helps my animal eat?  What keeps it from being eaten?</vt:lpstr>
      <vt:lpstr>Where my animal fits in the food web. What does it eat?  What eats it?</vt:lpstr>
      <vt:lpstr>My animal is special because…</vt:lpstr>
      <vt:lpstr>Resources: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Experts on…</dc:title>
  <dc:creator>student</dc:creator>
  <cp:lastModifiedBy>student</cp:lastModifiedBy>
  <cp:revision>4</cp:revision>
  <dcterms:created xsi:type="dcterms:W3CDTF">2016-11-08T14:22:06Z</dcterms:created>
  <dcterms:modified xsi:type="dcterms:W3CDTF">2016-11-08T15:13:28Z</dcterms:modified>
</cp:coreProperties>
</file>